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18343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 have to take your bags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to the places you go to for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students says “yes”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tomatoes’ smell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 you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complain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say their bags are really heavy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take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考查介词辨析。句意：这周，你们所有人无论去哪里都要随身携带这些袋子。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“take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with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sb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某人随身携带某物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92685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 have to take your bags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to the places you go to for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students says “yes”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tomatoes’ smell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 you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complain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say their bags are really heavy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take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/>
          <p:nvPr/>
        </p:nvSpPr>
        <p:spPr bwMode="auto">
          <a:xfrm>
            <a:off x="360854" y="41490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考查形容词辨析。句意：西红柿的气味不好闻了。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不同的。根据后文学生抱怨气味可知，西红柿的气味不好闻了。故选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8183438" y="352365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 have to take your bags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to the places you go to for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students says “yes”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tomatoes’ smell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 you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complain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say their bags are really heavy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take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考查动词辨析。句意：这周你们感觉怎么样？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感觉。根据老师的提问以及学生们抱怨气味等可知，老师问的是这周感觉怎么样。故选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087094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you have to take your bags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to the places you go to for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students says “yes”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tomatoes’ smell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 you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complain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say their bags are really heavy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take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考查形容词辨析。句意：一些人还说他们的袋子真的很重，因为他们带了很多西红柿。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有趣的。根据前文提到有人带两个、六个甚至二十个西红柿可知，因为装了很多西红柿所以包很重。故选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smiles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 are similar to what you take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don’t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that hatred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smell and these heavy tomatoes for only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stand bad feelings when you take them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663158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</a:t>
            </a:r>
            <a:r>
              <a:rPr lang="zh-CN" altLang="zh-CN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句意：这些西红柿和你心里装的事情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很相似。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classroom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头脑；心灵；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头。根据后文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you don’t like someone, you take that hatred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with you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可知，这些西红柿就像心里装的事情。故选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94759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smiles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 are similar to what you take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don’t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that hatred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smell and these heavy tomatoes for only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stand bad feelings when you take them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36450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考查名词辨析。句意：如果你一周都忍受不了这些西红柿的气味和重量，那么当你每天都带着坏情绪时，你又怎么能忍受呢？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afternoon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下午。前文提到老师让学生们带一周西红柿，所以这里说忍受不了一周西红柿的气味和重量。故选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087094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smiles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tomatoes are similar to what you take in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don’t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that hatred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smell and these heavy tomatoes for only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stand bad feelings when you take them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49825" algn="l"/>
                <a:tab pos="726249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考查疑问词辨析。句意：如果你一周都忍受不了这些西红柿的气味和重量，那么当你每天都带着坏情绪时，你又怎么能忍受呢？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为什么。这里表示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那么当你每天带着坏情绪时，你又怎么能忍受呢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如何，怎么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782838" y="191683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look at their tomatoes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the teacher’s words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should always keep good things in mind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tabLst>
                <a:tab pos="2597150" algn="l"/>
                <a:tab pos="546862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mark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6"/>
          <p:cNvSpPr txBox="1"/>
          <p:nvPr/>
        </p:nvSpPr>
        <p:spPr bwMode="auto">
          <a:xfrm>
            <a:off x="360854" y="25368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考查动词辨析。句意：学生们看着他们的西红柿，明白了老师的话的意思：他们应该总是记住美好的事情。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拼写；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标记。这里表示学生们明白了老师的话，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理解，明白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312813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004777"/>
            <a:ext cx="10441160" cy="108011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是一篇记叙文。文章主要讲述了老师让学生带一些西红柿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且给每个西红柿取不喜欢的人的名字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在随身携带一周后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学生抱怨西红柿的气味和重量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老师借此引导学生保持积极的心态。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15910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having the last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to bring some tomatoes in a bag to school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give each tomato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like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tomatoes,” the teacher says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4951095" algn="l"/>
                <a:tab pos="738124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考查名词辨析。句意：学生们正在上本周的最后一节课。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“At the end of the class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school the next Monday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可知，学生们正在上本周的最后一节课。故选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78582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having the last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to bring some tomatoes in a bag to school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give each tomato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like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tomatoes,” the teacher says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4951095" algn="l"/>
                <a:tab pos="738124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考查动词辨析。句意：在这节课结束时，老师要求学生们下周一带一些西红柿装在袋子里来学校。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要求某人做某事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，这里老师要求学生下周一带西红柿来学校。故选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having the last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to bring some tomatoes in a bag to school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give each tomato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like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tomatoes,” the teacher says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4951095" algn="l"/>
                <a:tab pos="738124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考查名词辨析。句意：并且你应该给每个西红柿取一个你不喜欢的人的名字。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 the person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you don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’t like”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可知，老师要求学生给每个西红柿取一个自己不喜欢的人的名字。故选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854846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having the last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to bring some tomatoes in a bag to school the next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give each tomato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like 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tomatoes,” the teacher says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4951095" algn="l"/>
                <a:tab pos="738124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考查数词辨析。句意：例如，如果你有五个不喜欢的人，你就应该带五个西红柿。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twenty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二十。根据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“if you don’t like five persons, you should bring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可知，如果你有五个不喜欢的人，就应该带五个西红柿。故选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818343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don’t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need to do homework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two,some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twenty in their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04090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考查连词辨析。句意：学生们感到开心，因为他们周末不需要做作业。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学生们感到开心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周末不需要做作业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是因果关系。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，引导原因状语从句。故选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087094" y="238755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don’t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need to do homework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two,some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twenty in their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1409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考查名词辨析。句意：周一，他们都带来了西红柿。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tomato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西红柿；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学校。前文提到老师让学生们带西红柿，所以周一学生们都带来了西红柿。故选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926854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don’t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happy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need to do homework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bring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two,some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twenty in their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4951095" algn="l"/>
                <a:tab pos="801116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考查副词辨析。句意：一些人有两个，一些人有六个，一些人甚至袋子里有二十个。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usually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have two, some have six, and some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可知，这里表示递进关系，有的人甚至包里有二十个。故选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6919</Words>
  <Application>WPS 演示</Application>
  <PresentationFormat>自定义</PresentationFormat>
  <Paragraphs>111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471</cp:revision>
  <dcterms:created xsi:type="dcterms:W3CDTF">2020-11-06T05:24:00Z</dcterms:created>
  <dcterms:modified xsi:type="dcterms:W3CDTF">2025-09-16T03:03:19Z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445ED3B9D8CF467DBE96E039A164F447_12</vt:lpwstr>
  </property>
</Properties>
</file>